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  <p:sldId id="264" r:id="rId4"/>
    <p:sldId id="256" r:id="rId5"/>
    <p:sldId id="259" r:id="rId6"/>
    <p:sldId id="257" r:id="rId7"/>
    <p:sldId id="258" r:id="rId8"/>
    <p:sldId id="260" r:id="rId9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E005A-FC23-2740-A0C1-763CAD5D9E95}" v="19" dt="2025-12-07T20:59:56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8"/>
    <p:restoredTop sz="94626"/>
  </p:normalViewPr>
  <p:slideViewPr>
    <p:cSldViewPr snapToGrid="0">
      <p:cViewPr>
        <p:scale>
          <a:sx n="113" d="100"/>
          <a:sy n="113" d="100"/>
        </p:scale>
        <p:origin x="14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er Biot" userId="69ee6c283cb9b95f" providerId="LiveId" clId="{59A0E6A6-4BC8-5B26-8EC9-3EC0FF04184C}"/>
    <pc:docChg chg="undo custSel addSld delSld modSld sldOrd">
      <pc:chgData name="Olivier Biot" userId="69ee6c283cb9b95f" providerId="LiveId" clId="{59A0E6A6-4BC8-5B26-8EC9-3EC0FF04184C}" dt="2025-12-07T21:00:51.902" v="211" actId="20578"/>
      <pc:docMkLst>
        <pc:docMk/>
      </pc:docMkLst>
      <pc:sldChg chg="addSp delSp modSp mod">
        <pc:chgData name="Olivier Biot" userId="69ee6c283cb9b95f" providerId="LiveId" clId="{59A0E6A6-4BC8-5B26-8EC9-3EC0FF04184C}" dt="2025-12-07T20:43:47.286" v="48" actId="1076"/>
        <pc:sldMkLst>
          <pc:docMk/>
          <pc:sldMk cId="443416610" sldId="260"/>
        </pc:sldMkLst>
        <pc:picChg chg="mod">
          <ac:chgData name="Olivier Biot" userId="69ee6c283cb9b95f" providerId="LiveId" clId="{59A0E6A6-4BC8-5B26-8EC9-3EC0FF04184C}" dt="2025-12-07T20:43:26.893" v="39" actId="1076"/>
          <ac:picMkLst>
            <pc:docMk/>
            <pc:sldMk cId="443416610" sldId="260"/>
            <ac:picMk id="2" creationId="{50867451-9D82-8AE7-BF0D-3F5FD48714D6}"/>
          </ac:picMkLst>
        </pc:picChg>
        <pc:picChg chg="mod">
          <ac:chgData name="Olivier Biot" userId="69ee6c283cb9b95f" providerId="LiveId" clId="{59A0E6A6-4BC8-5B26-8EC9-3EC0FF04184C}" dt="2025-12-07T20:43:15.520" v="35" actId="1076"/>
          <ac:picMkLst>
            <pc:docMk/>
            <pc:sldMk cId="443416610" sldId="260"/>
            <ac:picMk id="3" creationId="{F46000D8-93E3-A124-E9BF-1ABB3B78AEFE}"/>
          </ac:picMkLst>
        </pc:picChg>
        <pc:picChg chg="mod">
          <ac:chgData name="Olivier Biot" userId="69ee6c283cb9b95f" providerId="LiveId" clId="{59A0E6A6-4BC8-5B26-8EC9-3EC0FF04184C}" dt="2025-12-07T20:43:35.529" v="43" actId="1076"/>
          <ac:picMkLst>
            <pc:docMk/>
            <pc:sldMk cId="443416610" sldId="260"/>
            <ac:picMk id="4" creationId="{618D258D-D3D3-B023-92BD-2E57E87E188E}"/>
          </ac:picMkLst>
        </pc:picChg>
        <pc:picChg chg="mod">
          <ac:chgData name="Olivier Biot" userId="69ee6c283cb9b95f" providerId="LiveId" clId="{59A0E6A6-4BC8-5B26-8EC9-3EC0FF04184C}" dt="2025-12-07T20:43:31.159" v="41" actId="1076"/>
          <ac:picMkLst>
            <pc:docMk/>
            <pc:sldMk cId="443416610" sldId="260"/>
            <ac:picMk id="5" creationId="{6185A0BC-4CD8-8504-1B2A-76D0166B30C5}"/>
          </ac:picMkLst>
        </pc:picChg>
        <pc:picChg chg="del mod">
          <ac:chgData name="Olivier Biot" userId="69ee6c283cb9b95f" providerId="LiveId" clId="{59A0E6A6-4BC8-5B26-8EC9-3EC0FF04184C}" dt="2025-12-07T20:41:03.058" v="18" actId="478"/>
          <ac:picMkLst>
            <pc:docMk/>
            <pc:sldMk cId="443416610" sldId="260"/>
            <ac:picMk id="6" creationId="{448A1D89-0CD9-9A41-0309-9E0883EC91F4}"/>
          </ac:picMkLst>
        </pc:picChg>
        <pc:picChg chg="mod">
          <ac:chgData name="Olivier Biot" userId="69ee6c283cb9b95f" providerId="LiveId" clId="{59A0E6A6-4BC8-5B26-8EC9-3EC0FF04184C}" dt="2025-12-07T20:43:42.743" v="46" actId="1076"/>
          <ac:picMkLst>
            <pc:docMk/>
            <pc:sldMk cId="443416610" sldId="260"/>
            <ac:picMk id="7" creationId="{F6814968-37BC-CD5B-6A6D-16B8841F3D73}"/>
          </ac:picMkLst>
        </pc:picChg>
        <pc:picChg chg="mod">
          <ac:chgData name="Olivier Biot" userId="69ee6c283cb9b95f" providerId="LiveId" clId="{59A0E6A6-4BC8-5B26-8EC9-3EC0FF04184C}" dt="2025-12-07T20:43:29.150" v="40" actId="1076"/>
          <ac:picMkLst>
            <pc:docMk/>
            <pc:sldMk cId="443416610" sldId="260"/>
            <ac:picMk id="8" creationId="{4ACA728F-1D7D-2548-7482-7B7737625B7F}"/>
          </ac:picMkLst>
        </pc:picChg>
        <pc:picChg chg="mod">
          <ac:chgData name="Olivier Biot" userId="69ee6c283cb9b95f" providerId="LiveId" clId="{59A0E6A6-4BC8-5B26-8EC9-3EC0FF04184C}" dt="2025-12-07T20:43:21.314" v="37" actId="1076"/>
          <ac:picMkLst>
            <pc:docMk/>
            <pc:sldMk cId="443416610" sldId="260"/>
            <ac:picMk id="9" creationId="{939E2ABC-788E-83CF-6E3C-A970D2BF0D41}"/>
          </ac:picMkLst>
        </pc:picChg>
        <pc:picChg chg="mod">
          <ac:chgData name="Olivier Biot" userId="69ee6c283cb9b95f" providerId="LiveId" clId="{59A0E6A6-4BC8-5B26-8EC9-3EC0FF04184C}" dt="2025-12-07T20:43:38.789" v="44" actId="1076"/>
          <ac:picMkLst>
            <pc:docMk/>
            <pc:sldMk cId="443416610" sldId="260"/>
            <ac:picMk id="10" creationId="{13AA5DC8-5A7A-4DC6-8B0B-9AA5681B2BAC}"/>
          </ac:picMkLst>
        </pc:picChg>
        <pc:picChg chg="mod">
          <ac:chgData name="Olivier Biot" userId="69ee6c283cb9b95f" providerId="LiveId" clId="{59A0E6A6-4BC8-5B26-8EC9-3EC0FF04184C}" dt="2025-12-07T20:43:33.760" v="42" actId="1076"/>
          <ac:picMkLst>
            <pc:docMk/>
            <pc:sldMk cId="443416610" sldId="260"/>
            <ac:picMk id="11" creationId="{03F9CEE3-0CA4-CFF6-5509-6DE30B515720}"/>
          </ac:picMkLst>
        </pc:picChg>
        <pc:picChg chg="del">
          <ac:chgData name="Olivier Biot" userId="69ee6c283cb9b95f" providerId="LiveId" clId="{59A0E6A6-4BC8-5B26-8EC9-3EC0FF04184C}" dt="2025-12-07T20:41:01.373" v="17" actId="478"/>
          <ac:picMkLst>
            <pc:docMk/>
            <pc:sldMk cId="443416610" sldId="260"/>
            <ac:picMk id="12" creationId="{03A5AFB1-2DA7-546F-DF5C-8B3405051D06}"/>
          </ac:picMkLst>
        </pc:picChg>
        <pc:picChg chg="mod">
          <ac:chgData name="Olivier Biot" userId="69ee6c283cb9b95f" providerId="LiveId" clId="{59A0E6A6-4BC8-5B26-8EC9-3EC0FF04184C}" dt="2025-12-07T20:43:40.745" v="45" actId="1076"/>
          <ac:picMkLst>
            <pc:docMk/>
            <pc:sldMk cId="443416610" sldId="260"/>
            <ac:picMk id="13" creationId="{FE0407A4-9FE4-BAEE-7E0D-C60B0478EFC5}"/>
          </ac:picMkLst>
        </pc:picChg>
        <pc:picChg chg="add del mod">
          <ac:chgData name="Olivier Biot" userId="69ee6c283cb9b95f" providerId="LiveId" clId="{59A0E6A6-4BC8-5B26-8EC9-3EC0FF04184C}" dt="2025-12-07T20:38:09.353" v="2" actId="478"/>
          <ac:picMkLst>
            <pc:docMk/>
            <pc:sldMk cId="443416610" sldId="260"/>
            <ac:picMk id="14" creationId="{F9C31761-B426-9B0F-433E-7C81D3BA7A01}"/>
          </ac:picMkLst>
        </pc:picChg>
        <pc:picChg chg="add mod">
          <ac:chgData name="Olivier Biot" userId="69ee6c283cb9b95f" providerId="LiveId" clId="{59A0E6A6-4BC8-5B26-8EC9-3EC0FF04184C}" dt="2025-12-07T20:43:08.386" v="34" actId="12788"/>
          <ac:picMkLst>
            <pc:docMk/>
            <pc:sldMk cId="443416610" sldId="260"/>
            <ac:picMk id="15" creationId="{DD032135-D9EE-3CC9-FB4F-F7CACEB6516F}"/>
          </ac:picMkLst>
        </pc:picChg>
        <pc:picChg chg="add mod">
          <ac:chgData name="Olivier Biot" userId="69ee6c283cb9b95f" providerId="LiveId" clId="{59A0E6A6-4BC8-5B26-8EC9-3EC0FF04184C}" dt="2025-12-07T20:43:24.125" v="38" actId="1076"/>
          <ac:picMkLst>
            <pc:docMk/>
            <pc:sldMk cId="443416610" sldId="260"/>
            <ac:picMk id="16" creationId="{5DAE329C-19B3-16E9-6D88-7B047F4B7A42}"/>
          </ac:picMkLst>
        </pc:picChg>
        <pc:picChg chg="add mod modCrop">
          <ac:chgData name="Olivier Biot" userId="69ee6c283cb9b95f" providerId="LiveId" clId="{59A0E6A6-4BC8-5B26-8EC9-3EC0FF04184C}" dt="2025-12-07T20:43:44.682" v="47" actId="1076"/>
          <ac:picMkLst>
            <pc:docMk/>
            <pc:sldMk cId="443416610" sldId="260"/>
            <ac:picMk id="17" creationId="{D10EC2CC-4A24-26FF-5F00-A9371E809597}"/>
          </ac:picMkLst>
        </pc:picChg>
        <pc:picChg chg="add mod modCrop">
          <ac:chgData name="Olivier Biot" userId="69ee6c283cb9b95f" providerId="LiveId" clId="{59A0E6A6-4BC8-5B26-8EC9-3EC0FF04184C}" dt="2025-12-07T20:43:47.286" v="48" actId="1076"/>
          <ac:picMkLst>
            <pc:docMk/>
            <pc:sldMk cId="443416610" sldId="260"/>
            <ac:picMk id="18" creationId="{F1F29BD3-995E-10A3-C9B2-74AE9BB97461}"/>
          </ac:picMkLst>
        </pc:picChg>
      </pc:sldChg>
      <pc:sldChg chg="del">
        <pc:chgData name="Olivier Biot" userId="69ee6c283cb9b95f" providerId="LiveId" clId="{59A0E6A6-4BC8-5B26-8EC9-3EC0FF04184C}" dt="2025-12-07T20:59:07.096" v="136" actId="2696"/>
        <pc:sldMkLst>
          <pc:docMk/>
          <pc:sldMk cId="2580608136" sldId="261"/>
        </pc:sldMkLst>
      </pc:sldChg>
      <pc:sldChg chg="addSp delSp modSp add mod ord">
        <pc:chgData name="Olivier Biot" userId="69ee6c283cb9b95f" providerId="LiveId" clId="{59A0E6A6-4BC8-5B26-8EC9-3EC0FF04184C}" dt="2025-12-07T21:00:31.756" v="210" actId="29295"/>
        <pc:sldMkLst>
          <pc:docMk/>
          <pc:sldMk cId="2008648637" sldId="262"/>
        </pc:sldMkLst>
        <pc:spChg chg="add mod">
          <ac:chgData name="Olivier Biot" userId="69ee6c283cb9b95f" providerId="LiveId" clId="{59A0E6A6-4BC8-5B26-8EC9-3EC0FF04184C}" dt="2025-12-07T20:58:53.120" v="135" actId="1076"/>
          <ac:spMkLst>
            <pc:docMk/>
            <pc:sldMk cId="2008648637" sldId="262"/>
            <ac:spMk id="20" creationId="{0B7A82CA-68D1-5384-8C09-FC8FC7F38B3D}"/>
          </ac:spMkLst>
        </pc:sp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2" creationId="{687CF5B3-9B32-DE11-64CB-A41D60813171}"/>
          </ac:picMkLst>
        </pc:picChg>
        <pc:picChg chg="mod">
          <ac:chgData name="Olivier Biot" userId="69ee6c283cb9b95f" providerId="LiveId" clId="{59A0E6A6-4BC8-5B26-8EC9-3EC0FF04184C}" dt="2025-12-07T20:49:35.812" v="107" actId="1076"/>
          <ac:picMkLst>
            <pc:docMk/>
            <pc:sldMk cId="2008648637" sldId="262"/>
            <ac:picMk id="3" creationId="{93FB6668-0A18-18DE-5924-C5D79702D2B6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4" creationId="{A9B37BD5-E660-0EA0-10B9-0C04B39B69BB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5" creationId="{6ADE4389-E9E4-7310-2F43-C6E68974C5FD}"/>
          </ac:picMkLst>
        </pc:picChg>
        <pc:picChg chg="add del mod modCrop">
          <ac:chgData name="Olivier Biot" userId="69ee6c283cb9b95f" providerId="LiveId" clId="{59A0E6A6-4BC8-5B26-8EC9-3EC0FF04184C}" dt="2025-12-07T20:47:17.355" v="76" actId="478"/>
          <ac:picMkLst>
            <pc:docMk/>
            <pc:sldMk cId="2008648637" sldId="262"/>
            <ac:picMk id="6" creationId="{CF793862-E409-4339-09AA-A1E91D3189E1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7" creationId="{13AC6967-876D-486D-93D4-256B7AA00C57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8" creationId="{4992058E-94DE-95E8-C28C-9DC270B3EF16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9" creationId="{B08BF496-4148-1BA5-A877-C055A13F8D0C}"/>
          </ac:picMkLst>
        </pc:picChg>
        <pc:picChg chg="mod">
          <ac:chgData name="Olivier Biot" userId="69ee6c283cb9b95f" providerId="LiveId" clId="{59A0E6A6-4BC8-5B26-8EC9-3EC0FF04184C}" dt="2025-12-07T20:49:16.835" v="106" actId="1076"/>
          <ac:picMkLst>
            <pc:docMk/>
            <pc:sldMk cId="2008648637" sldId="262"/>
            <ac:picMk id="10" creationId="{451AAC6B-7F7F-50A7-EA2B-525012453C30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11" creationId="{EDD4FBAF-9D8E-5D73-FD03-C341521EE7EE}"/>
          </ac:picMkLst>
        </pc:picChg>
        <pc:picChg chg="add del mod">
          <ac:chgData name="Olivier Biot" userId="69ee6c283cb9b95f" providerId="LiveId" clId="{59A0E6A6-4BC8-5B26-8EC9-3EC0FF04184C}" dt="2025-12-07T20:47:13.089" v="75" actId="478"/>
          <ac:picMkLst>
            <pc:docMk/>
            <pc:sldMk cId="2008648637" sldId="262"/>
            <ac:picMk id="12" creationId="{4CAF65EF-A067-42C6-B0E6-B464EC5DF38F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13" creationId="{FAC345EE-E8A3-DE71-E133-6D8AD285F31B}"/>
          </ac:picMkLst>
        </pc:picChg>
        <pc:picChg chg="add mod">
          <ac:chgData name="Olivier Biot" userId="69ee6c283cb9b95f" providerId="LiveId" clId="{59A0E6A6-4BC8-5B26-8EC9-3EC0FF04184C}" dt="2025-12-07T20:48:45.277" v="97" actId="167"/>
          <ac:picMkLst>
            <pc:docMk/>
            <pc:sldMk cId="2008648637" sldId="262"/>
            <ac:picMk id="14" creationId="{E2543DD6-3B95-4A9A-179A-CE304BFDCFF8}"/>
          </ac:picMkLst>
        </pc:picChg>
        <pc:picChg chg="mod">
          <ac:chgData name="Olivier Biot" userId="69ee6c283cb9b95f" providerId="LiveId" clId="{59A0E6A6-4BC8-5B26-8EC9-3EC0FF04184C}" dt="2025-12-07T20:44:08.172" v="50" actId="1076"/>
          <ac:picMkLst>
            <pc:docMk/>
            <pc:sldMk cId="2008648637" sldId="262"/>
            <ac:picMk id="15" creationId="{C359A01F-0694-EB92-909B-B02DFB86F374}"/>
          </ac:picMkLst>
        </pc:picChg>
        <pc:picChg chg="mod modCrop">
          <ac:chgData name="Olivier Biot" userId="69ee6c283cb9b95f" providerId="LiveId" clId="{59A0E6A6-4BC8-5B26-8EC9-3EC0FF04184C}" dt="2025-12-07T20:48:09.184" v="86" actId="1076"/>
          <ac:picMkLst>
            <pc:docMk/>
            <pc:sldMk cId="2008648637" sldId="262"/>
            <ac:picMk id="16" creationId="{32E6105B-65C8-A4E3-768A-080C8B7A7925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17" creationId="{4B5502C3-7FE7-16D3-6400-ACED8C469AA0}"/>
          </ac:picMkLst>
        </pc:picChg>
        <pc:picChg chg="mod">
          <ac:chgData name="Olivier Biot" userId="69ee6c283cb9b95f" providerId="LiveId" clId="{59A0E6A6-4BC8-5B26-8EC9-3EC0FF04184C}" dt="2025-12-07T21:00:31.756" v="210" actId="29295"/>
          <ac:picMkLst>
            <pc:docMk/>
            <pc:sldMk cId="2008648637" sldId="262"/>
            <ac:picMk id="18" creationId="{FBF0FF44-E364-7B28-BF12-623191792056}"/>
          </ac:picMkLst>
        </pc:picChg>
        <pc:picChg chg="add mod">
          <ac:chgData name="Olivier Biot" userId="69ee6c283cb9b95f" providerId="LiveId" clId="{59A0E6A6-4BC8-5B26-8EC9-3EC0FF04184C}" dt="2025-12-07T20:48:45.277" v="97" actId="167"/>
          <ac:picMkLst>
            <pc:docMk/>
            <pc:sldMk cId="2008648637" sldId="262"/>
            <ac:picMk id="19" creationId="{BB08BD1D-1B35-B131-55C1-B87D6DF308E6}"/>
          </ac:picMkLst>
        </pc:picChg>
      </pc:sldChg>
      <pc:sldChg chg="addSp modSp new mod ord modClrScheme chgLayout">
        <pc:chgData name="Olivier Biot" userId="69ee6c283cb9b95f" providerId="LiveId" clId="{59A0E6A6-4BC8-5B26-8EC9-3EC0FF04184C}" dt="2025-12-07T21:00:51.902" v="211" actId="20578"/>
        <pc:sldMkLst>
          <pc:docMk/>
          <pc:sldMk cId="3200692810" sldId="263"/>
        </pc:sldMkLst>
        <pc:spChg chg="add mod">
          <ac:chgData name="Olivier Biot" userId="69ee6c283cb9b95f" providerId="LiveId" clId="{59A0E6A6-4BC8-5B26-8EC9-3EC0FF04184C}" dt="2025-12-07T20:59:50.078" v="152" actId="20577"/>
          <ac:spMkLst>
            <pc:docMk/>
            <pc:sldMk cId="3200692810" sldId="263"/>
            <ac:spMk id="2" creationId="{600CC1A1-5730-4ECB-C923-BF9BD1242D96}"/>
          </ac:spMkLst>
        </pc:spChg>
        <pc:spChg chg="add mod">
          <ac:chgData name="Olivier Biot" userId="69ee6c283cb9b95f" providerId="LiveId" clId="{59A0E6A6-4BC8-5B26-8EC9-3EC0FF04184C}" dt="2025-12-07T20:59:44.028" v="139" actId="700"/>
          <ac:spMkLst>
            <pc:docMk/>
            <pc:sldMk cId="3200692810" sldId="263"/>
            <ac:spMk id="3" creationId="{E5272959-065D-FDF2-1682-B9164468421E}"/>
          </ac:spMkLst>
        </pc:spChg>
      </pc:sldChg>
      <pc:sldChg chg="add">
        <pc:chgData name="Olivier Biot" userId="69ee6c283cb9b95f" providerId="LiveId" clId="{59A0E6A6-4BC8-5B26-8EC9-3EC0FF04184C}" dt="2025-12-07T20:59:56.696" v="153"/>
        <pc:sldMkLst>
          <pc:docMk/>
          <pc:sldMk cId="1727020408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8F4A-07D2-842F-29D0-3F47CC408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38C51-B6BC-7AD2-F34A-B14C51E0C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B266C-44AC-6019-23DE-923F102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39D7E-B800-6641-9564-38388BD4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E29DE-2D7D-0E24-9E8F-4DF807D6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24058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C9F4-9338-7E43-065A-CD126608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66326-004B-B675-79E0-22D122D5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0A08F-1ACD-97E2-B043-610D3D23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B445C-DD4C-BB1B-911B-8A32AF27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2C32F-5137-B0A9-31EE-7AE6D4EB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5552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B76850-2920-00E1-20D6-1D9A5C801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FE91B-57DA-0B98-E983-A5EB74961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9C4C0-0D11-A03E-BA9E-E1CCA3B5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B62AC-E002-F254-92EF-54DEDD1D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5F246-6774-A5B1-DEBD-54F01D32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7571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D7790-FF3C-D07E-9C23-75EF9924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F5E53-B1E2-E6DE-76AA-CBD88DAD3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29BF5-C9C6-9785-A372-FEED9B72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4B833-C6BB-1AF2-3C38-CF2059C9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41B66-2B39-A8E2-0184-4F7D71AB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9282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DCE7-BDD8-D551-F9F5-45B2BE3D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F859-3FC3-55E9-5064-F6B648ABC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C4142-212F-2D0A-9575-5DF662F86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4C97C-E748-C18C-FA00-DE58476E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9A5DE-6825-DC0A-DFE2-27836B89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948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F5FD-9B0B-C265-0156-D26AA5D2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639F0-F016-38B2-4A9E-FFC430032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3312D-05D9-C647-A91A-59BF78DE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96D82-A173-68E3-83C6-4877478C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D3CE8-BAF5-EFC2-67BC-7C4466521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5DAA0-39F2-A7A7-61C4-AEE69AC0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8073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4699-F2D0-FE62-3CC5-A52C5B71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605C4-563B-4EDB-1F25-07F0EFBBE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02A42-1007-0424-A6BE-C75E0EA1F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EDB4B-59E3-C73F-EA1D-82060E5C8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540CD-1AC4-ED13-F8D4-4D327AF2A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937B97-6D05-E6DD-4CD6-D137814F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229C8-E3F1-9428-8B7B-8835BE51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0B578-C633-947D-579A-4E088C59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085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A7B2-E6F0-86B9-C2FA-4E7A083C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EF496-29DA-CE39-3D22-F1CA4DC1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EADA2-C10C-C240-BC0D-EDBA23AE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7D1DA-9B60-A928-827C-72A1FAE79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445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34C3D-EDAA-1E23-8793-042BD2F3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B7A0F0-B81C-9BE0-9BE0-98437222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DA248-0CB8-E3A1-CE2F-9EE0E391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4011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3FDC5-C967-3929-20B9-FB790882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D9C88-34D1-8F5D-1204-63EAC8FEF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D1BED-AA30-5428-27D5-421A1D3C4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BDFF3-3C71-293A-7EAD-0B6080F6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D5568-4F95-75AD-477F-001E3A2D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ECAA0-DA0E-CCEE-046C-424811B4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286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B7E6-56B1-596A-032C-D8EC8DFD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84777F-8F0B-E29E-C70F-9C0B8CD35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87154-2A8A-ABAB-221C-B49F928FF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72119-2C96-4AA6-F111-3AB20A5A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31E1F-A068-64C2-9C60-8A6062643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CAA7D-E881-0CDB-2A16-09CE1680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2368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D0E375-61DA-33B4-1AD9-A983DFA3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12171-B6AA-EB6E-F4DD-81AD73940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426F1-C414-94DB-F7A4-7C7E76F69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9F69EC-7A6D-AD4D-9BE7-08A4A9AFFD50}" type="datetimeFigureOut">
              <a:rPr lang="en-BE" smtClean="0"/>
              <a:t>07/12/2025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9AB93-1084-91AC-5827-D5EC35105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5120-3F45-B208-01A0-96C4B1464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B54EE6-942A-2E43-9AAB-0AE3D170CC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3375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A508-7B35-815B-2EBA-D1022B7D6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2543DD6-3B95-4A9A-179A-CE304BFDCF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3" t="1341" b="7811"/>
          <a:stretch>
            <a:fillRect/>
          </a:stretch>
        </p:blipFill>
        <p:spPr>
          <a:xfrm rot="21213823">
            <a:off x="-24530" y="3118624"/>
            <a:ext cx="8078237" cy="2106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08BD1D-1B35-B131-55C1-B87D6DF308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3" t="1341" b="7811"/>
          <a:stretch>
            <a:fillRect/>
          </a:stretch>
        </p:blipFill>
        <p:spPr>
          <a:xfrm rot="233866">
            <a:off x="3321525" y="2889827"/>
            <a:ext cx="8078237" cy="2106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6105B-65C8-A4E3-768A-080C8B7A79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3" t="1341" b="7811"/>
          <a:stretch>
            <a:fillRect/>
          </a:stretch>
        </p:blipFill>
        <p:spPr>
          <a:xfrm rot="21213823">
            <a:off x="-24529" y="124004"/>
            <a:ext cx="8078237" cy="2106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9A01F-0694-EB92-909B-B02DFB86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925" y="-3698004"/>
            <a:ext cx="10066140" cy="2955428"/>
          </a:xfrm>
          <a:prstGeom prst="rect">
            <a:avLst/>
          </a:prstGeom>
        </p:spPr>
      </p:pic>
      <p:pic>
        <p:nvPicPr>
          <p:cNvPr id="2" name="Picture 1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687CF5B3-9B32-DE11-64CB-A41D608131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l="1994" r="52262"/>
          <a:stretch>
            <a:fillRect/>
          </a:stretch>
        </p:blipFill>
        <p:spPr>
          <a:xfrm>
            <a:off x="3706227" y="1225230"/>
            <a:ext cx="1267987" cy="1958979"/>
          </a:xfrm>
          <a:prstGeom prst="rect">
            <a:avLst/>
          </a:prstGeom>
        </p:spPr>
      </p:pic>
      <p:pic>
        <p:nvPicPr>
          <p:cNvPr id="3" name="Picture 2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93FB6668-0A18-18DE-5924-C5D79702D2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r="52261"/>
          <a:stretch>
            <a:fillRect/>
          </a:stretch>
        </p:blipFill>
        <p:spPr>
          <a:xfrm>
            <a:off x="732568" y="1899777"/>
            <a:ext cx="1323278" cy="1958979"/>
          </a:xfrm>
          <a:prstGeom prst="rect">
            <a:avLst/>
          </a:prstGeom>
        </p:spPr>
      </p:pic>
      <p:pic>
        <p:nvPicPr>
          <p:cNvPr id="4" name="Picture 3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A9B37BD5-E660-0EA0-10B9-0C04B39B69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r="52540"/>
          <a:stretch>
            <a:fillRect/>
          </a:stretch>
        </p:blipFill>
        <p:spPr>
          <a:xfrm>
            <a:off x="2880311" y="4681519"/>
            <a:ext cx="1315558" cy="1958979"/>
          </a:xfrm>
          <a:prstGeom prst="rect">
            <a:avLst/>
          </a:prstGeom>
        </p:spPr>
      </p:pic>
      <p:pic>
        <p:nvPicPr>
          <p:cNvPr id="5" name="Picture 4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6ADE4389-E9E4-7310-2F43-C6E68974C5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r="52540"/>
          <a:stretch>
            <a:fillRect/>
          </a:stretch>
        </p:blipFill>
        <p:spPr>
          <a:xfrm>
            <a:off x="206779" y="4846783"/>
            <a:ext cx="1315558" cy="1958979"/>
          </a:xfrm>
          <a:prstGeom prst="rect">
            <a:avLst/>
          </a:prstGeom>
        </p:spPr>
      </p:pic>
      <p:pic>
        <p:nvPicPr>
          <p:cNvPr id="7" name="Picture 6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13AC6967-876D-486D-93D4-256B7AA00C5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l="48105"/>
          <a:stretch>
            <a:fillRect/>
          </a:stretch>
        </p:blipFill>
        <p:spPr>
          <a:xfrm>
            <a:off x="6828595" y="4343507"/>
            <a:ext cx="1438498" cy="1958979"/>
          </a:xfrm>
          <a:prstGeom prst="rect">
            <a:avLst/>
          </a:prstGeom>
        </p:spPr>
      </p:pic>
      <p:pic>
        <p:nvPicPr>
          <p:cNvPr id="8" name="Picture 7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4992058E-94DE-95E8-C28C-9DC270B3EF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l="48105"/>
          <a:stretch>
            <a:fillRect/>
          </a:stretch>
        </p:blipFill>
        <p:spPr>
          <a:xfrm>
            <a:off x="5346994" y="1099983"/>
            <a:ext cx="1438498" cy="1958979"/>
          </a:xfrm>
          <a:prstGeom prst="rect">
            <a:avLst/>
          </a:prstGeom>
        </p:spPr>
      </p:pic>
      <p:pic>
        <p:nvPicPr>
          <p:cNvPr id="9" name="Picture 8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B08BF496-4148-1BA5-A877-C055A13F8D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l="49220" r="5036"/>
          <a:stretch>
            <a:fillRect/>
          </a:stretch>
        </p:blipFill>
        <p:spPr>
          <a:xfrm>
            <a:off x="2167250" y="1436196"/>
            <a:ext cx="1267987" cy="1958979"/>
          </a:xfrm>
          <a:prstGeom prst="rect">
            <a:avLst/>
          </a:prstGeom>
        </p:spPr>
      </p:pic>
      <p:pic>
        <p:nvPicPr>
          <p:cNvPr id="10" name="Picture 9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451AAC6B-7F7F-50A7-EA2B-525012453C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l="48105"/>
          <a:stretch>
            <a:fillRect/>
          </a:stretch>
        </p:blipFill>
        <p:spPr>
          <a:xfrm>
            <a:off x="4172866" y="4288722"/>
            <a:ext cx="1438498" cy="1958979"/>
          </a:xfrm>
          <a:prstGeom prst="rect">
            <a:avLst/>
          </a:prstGeom>
        </p:spPr>
      </p:pic>
      <p:pic>
        <p:nvPicPr>
          <p:cNvPr id="11" name="Picture 10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EDD4FBAF-9D8E-5D73-FD03-C341521EE7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l="49097"/>
          <a:stretch>
            <a:fillRect/>
          </a:stretch>
        </p:blipFill>
        <p:spPr>
          <a:xfrm>
            <a:off x="1606709" y="4622802"/>
            <a:ext cx="1410990" cy="1958979"/>
          </a:xfrm>
          <a:prstGeom prst="rect">
            <a:avLst/>
          </a:prstGeom>
        </p:spPr>
      </p:pic>
      <p:pic>
        <p:nvPicPr>
          <p:cNvPr id="13" name="Picture 12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FAC345EE-E8A3-DE71-E133-6D8AD285F31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r="51099"/>
          <a:stretch>
            <a:fillRect/>
          </a:stretch>
        </p:blipFill>
        <p:spPr>
          <a:xfrm>
            <a:off x="5492260" y="4523502"/>
            <a:ext cx="1355496" cy="1958979"/>
          </a:xfrm>
          <a:prstGeom prst="rect">
            <a:avLst/>
          </a:prstGeom>
        </p:spPr>
      </p:pic>
      <p:pic>
        <p:nvPicPr>
          <p:cNvPr id="17" name="Picture 16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4B5502C3-7FE7-16D3-6400-ACED8C469AA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r="51705"/>
          <a:stretch>
            <a:fillRect/>
          </a:stretch>
        </p:blipFill>
        <p:spPr>
          <a:xfrm>
            <a:off x="8097713" y="4117772"/>
            <a:ext cx="1338701" cy="1958979"/>
          </a:xfrm>
          <a:prstGeom prst="rect">
            <a:avLst/>
          </a:prstGeom>
        </p:spPr>
      </p:pic>
      <p:pic>
        <p:nvPicPr>
          <p:cNvPr id="18" name="Picture 17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FBF0FF44-E364-7B28-BF12-6231917920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</a:blip>
          <a:srcRect l="47714"/>
          <a:stretch>
            <a:fillRect/>
          </a:stretch>
        </p:blipFill>
        <p:spPr>
          <a:xfrm>
            <a:off x="9415421" y="4538993"/>
            <a:ext cx="1449331" cy="19589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7A82CA-68D1-5384-8C09-FC8FC7F38B3D}"/>
              </a:ext>
            </a:extLst>
          </p:cNvPr>
          <p:cNvSpPr txBox="1"/>
          <p:nvPr/>
        </p:nvSpPr>
        <p:spPr>
          <a:xfrm rot="1631268">
            <a:off x="8419954" y="818152"/>
            <a:ext cx="2536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8000" dirty="0">
                <a:latin typeface="Baguet Script" panose="00000500000000000000" pitchFamily="2" charset="77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0864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C1A1-5730-4ECB-C923-BF9BD1242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E" dirty="0"/>
              <a:t>Werkmateriaal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72959-065D-FDF2-1682-B916446842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0069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133CF-6697-3CD1-669D-72F883ABE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2B2DAE8-6BBE-C793-1F97-543517A6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3" t="1341" b="7811"/>
          <a:stretch>
            <a:fillRect/>
          </a:stretch>
        </p:blipFill>
        <p:spPr>
          <a:xfrm rot="21213823">
            <a:off x="-24530" y="3118624"/>
            <a:ext cx="8078237" cy="2106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4226B5-35DF-B220-AE59-B9FCB823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3" t="1341" b="7811"/>
          <a:stretch>
            <a:fillRect/>
          </a:stretch>
        </p:blipFill>
        <p:spPr>
          <a:xfrm rot="233866">
            <a:off x="3321525" y="2889827"/>
            <a:ext cx="8078237" cy="2106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E620D9-0A76-CE93-57BA-A75704D31B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3" t="1341" b="7811"/>
          <a:stretch>
            <a:fillRect/>
          </a:stretch>
        </p:blipFill>
        <p:spPr>
          <a:xfrm rot="21213823">
            <a:off x="-24529" y="124004"/>
            <a:ext cx="8078237" cy="2106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4023E8-A964-18DD-F5EA-B24625459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925" y="-3698004"/>
            <a:ext cx="10066140" cy="2955428"/>
          </a:xfrm>
          <a:prstGeom prst="rect">
            <a:avLst/>
          </a:prstGeom>
        </p:spPr>
      </p:pic>
      <p:pic>
        <p:nvPicPr>
          <p:cNvPr id="2" name="Picture 1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2840FC9D-DCB8-BCCC-6C73-5F6E3C8E07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4" r="52262"/>
          <a:stretch>
            <a:fillRect/>
          </a:stretch>
        </p:blipFill>
        <p:spPr>
          <a:xfrm>
            <a:off x="3706227" y="1225230"/>
            <a:ext cx="1267987" cy="1958979"/>
          </a:xfrm>
          <a:prstGeom prst="rect">
            <a:avLst/>
          </a:prstGeom>
        </p:spPr>
      </p:pic>
      <p:pic>
        <p:nvPicPr>
          <p:cNvPr id="3" name="Picture 2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6BD5F9E4-C647-C331-E411-E6A4CDA548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261"/>
          <a:stretch>
            <a:fillRect/>
          </a:stretch>
        </p:blipFill>
        <p:spPr>
          <a:xfrm>
            <a:off x="732568" y="1899777"/>
            <a:ext cx="1323278" cy="1958979"/>
          </a:xfrm>
          <a:prstGeom prst="rect">
            <a:avLst/>
          </a:prstGeom>
        </p:spPr>
      </p:pic>
      <p:pic>
        <p:nvPicPr>
          <p:cNvPr id="4" name="Picture 3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FFF4733C-4979-49BC-D035-0BDD0E3A14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40"/>
          <a:stretch>
            <a:fillRect/>
          </a:stretch>
        </p:blipFill>
        <p:spPr>
          <a:xfrm>
            <a:off x="2880311" y="4681519"/>
            <a:ext cx="1315558" cy="1958979"/>
          </a:xfrm>
          <a:prstGeom prst="rect">
            <a:avLst/>
          </a:prstGeom>
        </p:spPr>
      </p:pic>
      <p:pic>
        <p:nvPicPr>
          <p:cNvPr id="5" name="Picture 4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8CCCF434-8922-AE69-B975-B40C4F75DC3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40"/>
          <a:stretch>
            <a:fillRect/>
          </a:stretch>
        </p:blipFill>
        <p:spPr>
          <a:xfrm>
            <a:off x="206779" y="4846783"/>
            <a:ext cx="1315558" cy="1958979"/>
          </a:xfrm>
          <a:prstGeom prst="rect">
            <a:avLst/>
          </a:prstGeom>
        </p:spPr>
      </p:pic>
      <p:pic>
        <p:nvPicPr>
          <p:cNvPr id="7" name="Picture 6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E0905E7A-DE13-5DDE-1899-53B9B056D75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6828595" y="4343507"/>
            <a:ext cx="1438498" cy="1958979"/>
          </a:xfrm>
          <a:prstGeom prst="rect">
            <a:avLst/>
          </a:prstGeom>
        </p:spPr>
      </p:pic>
      <p:pic>
        <p:nvPicPr>
          <p:cNvPr id="8" name="Picture 7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B943F39C-D910-7482-AE52-7EF1CD69A6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5346994" y="1099983"/>
            <a:ext cx="1438498" cy="1958979"/>
          </a:xfrm>
          <a:prstGeom prst="rect">
            <a:avLst/>
          </a:prstGeom>
        </p:spPr>
      </p:pic>
      <p:pic>
        <p:nvPicPr>
          <p:cNvPr id="9" name="Picture 8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DE508F88-9BEB-FBAE-4ED1-B9D759784E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20" r="5036"/>
          <a:stretch>
            <a:fillRect/>
          </a:stretch>
        </p:blipFill>
        <p:spPr>
          <a:xfrm>
            <a:off x="2167250" y="1436196"/>
            <a:ext cx="1267987" cy="1958979"/>
          </a:xfrm>
          <a:prstGeom prst="rect">
            <a:avLst/>
          </a:prstGeom>
        </p:spPr>
      </p:pic>
      <p:pic>
        <p:nvPicPr>
          <p:cNvPr id="10" name="Picture 9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C9774B6C-5AEB-5E89-F26D-3A39EF0173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4172866" y="4288722"/>
            <a:ext cx="1438498" cy="1958979"/>
          </a:xfrm>
          <a:prstGeom prst="rect">
            <a:avLst/>
          </a:prstGeom>
        </p:spPr>
      </p:pic>
      <p:pic>
        <p:nvPicPr>
          <p:cNvPr id="11" name="Picture 10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5E206742-4EC1-7A3F-5B57-17DEA33FCEB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97"/>
          <a:stretch>
            <a:fillRect/>
          </a:stretch>
        </p:blipFill>
        <p:spPr>
          <a:xfrm>
            <a:off x="1606709" y="4622802"/>
            <a:ext cx="1410990" cy="1958979"/>
          </a:xfrm>
          <a:prstGeom prst="rect">
            <a:avLst/>
          </a:prstGeom>
        </p:spPr>
      </p:pic>
      <p:pic>
        <p:nvPicPr>
          <p:cNvPr id="13" name="Picture 12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1B6F3168-F23A-8A21-431B-4A1B6FDA6CA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099"/>
          <a:stretch>
            <a:fillRect/>
          </a:stretch>
        </p:blipFill>
        <p:spPr>
          <a:xfrm>
            <a:off x="5492260" y="4523502"/>
            <a:ext cx="1355496" cy="1958979"/>
          </a:xfrm>
          <a:prstGeom prst="rect">
            <a:avLst/>
          </a:prstGeom>
        </p:spPr>
      </p:pic>
      <p:pic>
        <p:nvPicPr>
          <p:cNvPr id="17" name="Picture 16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AA3AC713-E37C-FCA9-5C11-749A4515E69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705"/>
          <a:stretch>
            <a:fillRect/>
          </a:stretch>
        </p:blipFill>
        <p:spPr>
          <a:xfrm>
            <a:off x="8097713" y="4117772"/>
            <a:ext cx="1338701" cy="1958979"/>
          </a:xfrm>
          <a:prstGeom prst="rect">
            <a:avLst/>
          </a:prstGeom>
        </p:spPr>
      </p:pic>
      <p:pic>
        <p:nvPicPr>
          <p:cNvPr id="18" name="Picture 17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E2075C45-D0BE-17DC-5432-FF2AA01E32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714"/>
          <a:stretch>
            <a:fillRect/>
          </a:stretch>
        </p:blipFill>
        <p:spPr>
          <a:xfrm>
            <a:off x="9415421" y="4538993"/>
            <a:ext cx="1449331" cy="19589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811A3-F4C9-E2B1-3996-5B6FF43CC3A2}"/>
              </a:ext>
            </a:extLst>
          </p:cNvPr>
          <p:cNvSpPr txBox="1"/>
          <p:nvPr/>
        </p:nvSpPr>
        <p:spPr>
          <a:xfrm rot="1631268">
            <a:off x="8419954" y="818152"/>
            <a:ext cx="2536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8000" dirty="0">
                <a:latin typeface="Baguet Script" panose="00000500000000000000" pitchFamily="2" charset="77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727020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22E082F1-5C6C-840D-48D2-D850F2BBD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44" y="5263897"/>
            <a:ext cx="2771920" cy="1958979"/>
          </a:xfrm>
          <a:prstGeom prst="rect">
            <a:avLst/>
          </a:prstGeom>
        </p:spPr>
      </p:pic>
      <p:pic>
        <p:nvPicPr>
          <p:cNvPr id="7" name="Picture 6" descr="A couple of ornaments with letters on them&#10;&#10;AI-generated content may be incorrect.">
            <a:extLst>
              <a:ext uri="{FF2B5EF4-FFF2-40B4-BE49-F238E27FC236}">
                <a16:creationId xmlns:a16="http://schemas.microsoft.com/office/drawing/2014/main" id="{B7A2D925-21B6-10C4-23CD-3E5DC8F0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847" y="3599392"/>
            <a:ext cx="2771920" cy="1958979"/>
          </a:xfrm>
          <a:prstGeom prst="rect">
            <a:avLst/>
          </a:prstGeom>
        </p:spPr>
      </p:pic>
      <p:pic>
        <p:nvPicPr>
          <p:cNvPr id="9" name="Picture 8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B9F29A57-5C59-B61D-5A49-19757208F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3897"/>
            <a:ext cx="2771920" cy="1958979"/>
          </a:xfrm>
          <a:prstGeom prst="rect">
            <a:avLst/>
          </a:prstGeom>
        </p:spPr>
      </p:pic>
      <p:pic>
        <p:nvPicPr>
          <p:cNvPr id="11" name="Picture 10" descr="A couple of ornaments with letters on them&#10;&#10;AI-generated content may be incorrect.">
            <a:extLst>
              <a:ext uri="{FF2B5EF4-FFF2-40B4-BE49-F238E27FC236}">
                <a16:creationId xmlns:a16="http://schemas.microsoft.com/office/drawing/2014/main" id="{D73942C0-C69A-B58C-E423-08CB43500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30645"/>
            <a:ext cx="2771920" cy="1958979"/>
          </a:xfrm>
          <a:prstGeom prst="rect">
            <a:avLst/>
          </a:prstGeom>
        </p:spPr>
      </p:pic>
      <p:pic>
        <p:nvPicPr>
          <p:cNvPr id="13" name="Picture 12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9BEC6985-5AF5-CF13-CF4D-E526E9810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054" y="1262909"/>
            <a:ext cx="2771920" cy="1958979"/>
          </a:xfrm>
          <a:prstGeom prst="rect">
            <a:avLst/>
          </a:prstGeom>
        </p:spPr>
      </p:pic>
      <p:pic>
        <p:nvPicPr>
          <p:cNvPr id="15" name="Picture 14" descr="A pair of ornaments with letters on them&#10;&#10;AI-generated content may be incorrect.">
            <a:extLst>
              <a:ext uri="{FF2B5EF4-FFF2-40B4-BE49-F238E27FC236}">
                <a16:creationId xmlns:a16="http://schemas.microsoft.com/office/drawing/2014/main" id="{FA93FC62-6AA4-8240-088E-E957AAC6C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8892" y="-590605"/>
            <a:ext cx="2771920" cy="1958979"/>
          </a:xfrm>
          <a:prstGeom prst="rect">
            <a:avLst/>
          </a:prstGeom>
        </p:spPr>
      </p:pic>
      <p:pic>
        <p:nvPicPr>
          <p:cNvPr id="17" name="Picture 16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A3BB2975-1BE0-6D6C-9DE3-0680DD704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406" y="1173540"/>
            <a:ext cx="2771920" cy="1958979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EFA1D399-2A6F-F792-1661-5A919094D4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3841" y="-590604"/>
            <a:ext cx="2771920" cy="1958979"/>
          </a:xfrm>
          <a:prstGeom prst="rect">
            <a:avLst/>
          </a:prstGeom>
        </p:spPr>
      </p:pic>
      <p:pic>
        <p:nvPicPr>
          <p:cNvPr id="21" name="Picture 20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DCA0FFEB-F85F-F017-D463-31E1ECE05E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8562" y="1262910"/>
            <a:ext cx="2771920" cy="1958979"/>
          </a:xfrm>
          <a:prstGeom prst="rect">
            <a:avLst/>
          </a:prstGeom>
        </p:spPr>
      </p:pic>
      <p:pic>
        <p:nvPicPr>
          <p:cNvPr id="23" name="Picture 22" descr="A green and yellow ornaments with black letters&#10;&#10;AI-generated content may be incorrect.">
            <a:extLst>
              <a:ext uri="{FF2B5EF4-FFF2-40B4-BE49-F238E27FC236}">
                <a16:creationId xmlns:a16="http://schemas.microsoft.com/office/drawing/2014/main" id="{D988EA6E-75A7-0833-623C-7E7A4C9792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5203" y="-590604"/>
            <a:ext cx="2771920" cy="1958979"/>
          </a:xfrm>
          <a:prstGeom prst="rect">
            <a:avLst/>
          </a:prstGeom>
        </p:spPr>
      </p:pic>
      <p:pic>
        <p:nvPicPr>
          <p:cNvPr id="25" name="Picture 24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04C8107B-BD0C-2666-FB57-3D4B6B8D55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6717" y="1260038"/>
            <a:ext cx="2771920" cy="1958979"/>
          </a:xfrm>
          <a:prstGeom prst="rect">
            <a:avLst/>
          </a:prstGeom>
        </p:spPr>
      </p:pic>
      <p:pic>
        <p:nvPicPr>
          <p:cNvPr id="27" name="Picture 26" descr="A pair of ornaments with letters on them&#10;&#10;AI-generated content may be incorrect.">
            <a:extLst>
              <a:ext uri="{FF2B5EF4-FFF2-40B4-BE49-F238E27FC236}">
                <a16:creationId xmlns:a16="http://schemas.microsoft.com/office/drawing/2014/main" id="{4B5A9919-9634-32B3-64D2-ED39BD427E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590604"/>
            <a:ext cx="2771920" cy="19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2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0ED77C-991A-FF10-BF83-7C989845E11C}"/>
              </a:ext>
            </a:extLst>
          </p:cNvPr>
          <p:cNvGrpSpPr/>
          <p:nvPr/>
        </p:nvGrpSpPr>
        <p:grpSpPr>
          <a:xfrm>
            <a:off x="413167" y="3919532"/>
            <a:ext cx="10665370" cy="1958979"/>
            <a:chOff x="413167" y="3919532"/>
            <a:chExt cx="10665370" cy="1958979"/>
          </a:xfrm>
        </p:grpSpPr>
        <p:pic>
          <p:nvPicPr>
            <p:cNvPr id="2" name="Picture 1" descr="A couple of ornaments with a penguin and presents&#10;&#10;AI-generated content may be incorrect.">
              <a:extLst>
                <a:ext uri="{FF2B5EF4-FFF2-40B4-BE49-F238E27FC236}">
                  <a16:creationId xmlns:a16="http://schemas.microsoft.com/office/drawing/2014/main" id="{F929BF06-0C70-6CD3-48A4-E6B5A1E6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06617" y="3919532"/>
              <a:ext cx="2771920" cy="1958979"/>
            </a:xfrm>
            <a:prstGeom prst="rect">
              <a:avLst/>
            </a:prstGeom>
          </p:spPr>
        </p:pic>
        <p:pic>
          <p:nvPicPr>
            <p:cNvPr id="3" name="Picture 2" descr="A christmas ornaments with a star and a manger&#10;&#10;AI-generated content may be incorrect.">
              <a:extLst>
                <a:ext uri="{FF2B5EF4-FFF2-40B4-BE49-F238E27FC236}">
                  <a16:creationId xmlns:a16="http://schemas.microsoft.com/office/drawing/2014/main" id="{363DC4F1-40C2-72C2-C4EB-7DF94625B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71113" y="3919532"/>
              <a:ext cx="2771920" cy="1958979"/>
            </a:xfrm>
            <a:prstGeom prst="rect">
              <a:avLst/>
            </a:prstGeom>
          </p:spPr>
        </p:pic>
        <p:pic>
          <p:nvPicPr>
            <p:cNvPr id="4" name="Picture 3" descr="A set of ornaments with a christmas tree and santa claus&#10;&#10;AI-generated content may be incorrect.">
              <a:extLst>
                <a:ext uri="{FF2B5EF4-FFF2-40B4-BE49-F238E27FC236}">
                  <a16:creationId xmlns:a16="http://schemas.microsoft.com/office/drawing/2014/main" id="{A6D7E869-ECBE-118E-063C-ECAA2A4A1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2140" y="3919532"/>
              <a:ext cx="2771920" cy="1958979"/>
            </a:xfrm>
            <a:prstGeom prst="rect">
              <a:avLst/>
            </a:prstGeom>
          </p:spPr>
        </p:pic>
        <p:pic>
          <p:nvPicPr>
            <p:cNvPr id="5" name="Picture 4" descr="A couple of ornaments with images of a gingerbread person and a reindeer&#10;&#10;AI-generated content may be incorrect.">
              <a:extLst>
                <a:ext uri="{FF2B5EF4-FFF2-40B4-BE49-F238E27FC236}">
                  <a16:creationId xmlns:a16="http://schemas.microsoft.com/office/drawing/2014/main" id="{F03F95E5-4162-71DA-8B76-0FDF76A6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3167" y="3919532"/>
              <a:ext cx="2771920" cy="195897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18F5D7-46FE-EE8D-B996-144D7B08449F}"/>
              </a:ext>
            </a:extLst>
          </p:cNvPr>
          <p:cNvGrpSpPr/>
          <p:nvPr/>
        </p:nvGrpSpPr>
        <p:grpSpPr>
          <a:xfrm>
            <a:off x="3045406" y="663865"/>
            <a:ext cx="5400893" cy="1958980"/>
            <a:chOff x="413167" y="663865"/>
            <a:chExt cx="5400893" cy="1958980"/>
          </a:xfrm>
        </p:grpSpPr>
        <p:pic>
          <p:nvPicPr>
            <p:cNvPr id="6" name="Picture 5" descr="A christmas ornaments with a bell and a snowman&#10;&#10;AI-generated content may be incorrect.">
              <a:extLst>
                <a:ext uri="{FF2B5EF4-FFF2-40B4-BE49-F238E27FC236}">
                  <a16:creationId xmlns:a16="http://schemas.microsoft.com/office/drawing/2014/main" id="{47F2E3A9-DC3E-7900-883D-2782BAA3E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2140" y="663865"/>
              <a:ext cx="2771920" cy="1958979"/>
            </a:xfrm>
            <a:prstGeom prst="rect">
              <a:avLst/>
            </a:prstGeom>
          </p:spPr>
        </p:pic>
        <p:pic>
          <p:nvPicPr>
            <p:cNvPr id="7" name="Picture 6" descr="A christmas ornaments with a gnome and candy cane&#10;&#10;AI-generated content may be incorrect.">
              <a:extLst>
                <a:ext uri="{FF2B5EF4-FFF2-40B4-BE49-F238E27FC236}">
                  <a16:creationId xmlns:a16="http://schemas.microsoft.com/office/drawing/2014/main" id="{D05BB937-1913-6E31-624B-6F2FCA0B0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3167" y="663866"/>
              <a:ext cx="2771920" cy="19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10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F6C1751F-64DD-98E9-CF96-C9E584C91E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4" r="52262"/>
          <a:stretch>
            <a:fillRect/>
          </a:stretch>
        </p:blipFill>
        <p:spPr>
          <a:xfrm>
            <a:off x="2840569" y="163159"/>
            <a:ext cx="1267987" cy="1958979"/>
          </a:xfrm>
          <a:prstGeom prst="rect">
            <a:avLst/>
          </a:prstGeom>
        </p:spPr>
      </p:pic>
      <p:pic>
        <p:nvPicPr>
          <p:cNvPr id="3" name="Picture 2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13590EE9-5DA2-BAB2-7975-5FB0058EB1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261"/>
          <a:stretch>
            <a:fillRect/>
          </a:stretch>
        </p:blipFill>
        <p:spPr>
          <a:xfrm>
            <a:off x="0" y="160287"/>
            <a:ext cx="1323278" cy="1958979"/>
          </a:xfrm>
          <a:prstGeom prst="rect">
            <a:avLst/>
          </a:prstGeom>
        </p:spPr>
      </p:pic>
      <p:pic>
        <p:nvPicPr>
          <p:cNvPr id="4" name="Picture 3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8FA0B1BB-6343-8EB2-03C6-F3F9DE25DC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40"/>
          <a:stretch>
            <a:fillRect/>
          </a:stretch>
        </p:blipFill>
        <p:spPr>
          <a:xfrm>
            <a:off x="3113941" y="1888067"/>
            <a:ext cx="1315558" cy="1958979"/>
          </a:xfrm>
          <a:prstGeom prst="rect">
            <a:avLst/>
          </a:prstGeom>
        </p:spPr>
      </p:pic>
      <p:pic>
        <p:nvPicPr>
          <p:cNvPr id="5" name="Picture 4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4123855C-D778-803D-BEEA-C1A602835E2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40"/>
          <a:stretch>
            <a:fillRect/>
          </a:stretch>
        </p:blipFill>
        <p:spPr>
          <a:xfrm>
            <a:off x="63010" y="1828799"/>
            <a:ext cx="1315558" cy="1958979"/>
          </a:xfrm>
          <a:prstGeom prst="rect">
            <a:avLst/>
          </a:prstGeom>
        </p:spPr>
      </p:pic>
      <p:pic>
        <p:nvPicPr>
          <p:cNvPr id="6" name="Picture 5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EE2E3365-47DA-1B6E-586B-FED3418083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0000"/>
          <a:stretch>
            <a:fillRect/>
          </a:stretch>
        </p:blipFill>
        <p:spPr>
          <a:xfrm>
            <a:off x="2916610" y="4029369"/>
            <a:ext cx="1385960" cy="1958979"/>
          </a:xfrm>
          <a:prstGeom prst="rect">
            <a:avLst/>
          </a:prstGeom>
        </p:spPr>
      </p:pic>
      <p:pic>
        <p:nvPicPr>
          <p:cNvPr id="7" name="Picture 6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5824DB30-78A0-9EAE-B4C8-74803FAFD4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1675443" y="4029369"/>
            <a:ext cx="1438498" cy="1958979"/>
          </a:xfrm>
          <a:prstGeom prst="rect">
            <a:avLst/>
          </a:prstGeom>
        </p:spPr>
      </p:pic>
      <p:pic>
        <p:nvPicPr>
          <p:cNvPr id="8" name="Picture 7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CF9618DE-59A1-D1A6-F2F7-165D2141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4302570" y="160287"/>
            <a:ext cx="1438498" cy="1958979"/>
          </a:xfrm>
          <a:prstGeom prst="rect">
            <a:avLst/>
          </a:prstGeom>
        </p:spPr>
      </p:pic>
      <p:pic>
        <p:nvPicPr>
          <p:cNvPr id="9" name="Picture 8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13466C11-ED12-A18B-505F-45EF8CB7D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20" r="5036"/>
          <a:stretch>
            <a:fillRect/>
          </a:stretch>
        </p:blipFill>
        <p:spPr>
          <a:xfrm>
            <a:off x="1517292" y="73790"/>
            <a:ext cx="1267987" cy="1958979"/>
          </a:xfrm>
          <a:prstGeom prst="rect">
            <a:avLst/>
          </a:prstGeom>
        </p:spPr>
      </p:pic>
      <p:pic>
        <p:nvPicPr>
          <p:cNvPr id="10" name="Picture 9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C38E7A64-814E-2D1A-A6E7-D450208849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4906598" y="1828800"/>
            <a:ext cx="1438498" cy="1958979"/>
          </a:xfrm>
          <a:prstGeom prst="rect">
            <a:avLst/>
          </a:prstGeom>
        </p:spPr>
      </p:pic>
      <p:pic>
        <p:nvPicPr>
          <p:cNvPr id="11" name="Picture 10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5F52B9CE-3B0F-73FE-4E7A-9EDD236964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97"/>
          <a:stretch>
            <a:fillRect/>
          </a:stretch>
        </p:blipFill>
        <p:spPr>
          <a:xfrm>
            <a:off x="1531046" y="1849141"/>
            <a:ext cx="1410990" cy="1958979"/>
          </a:xfrm>
          <a:prstGeom prst="rect">
            <a:avLst/>
          </a:prstGeom>
        </p:spPr>
      </p:pic>
      <p:pic>
        <p:nvPicPr>
          <p:cNvPr id="12" name="Picture 11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E504DEC7-1ACA-40CB-8FB0-1F2A230F79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/>
          <a:stretch>
            <a:fillRect/>
          </a:stretch>
        </p:blipFill>
        <p:spPr>
          <a:xfrm>
            <a:off x="4429499" y="4029369"/>
            <a:ext cx="1385960" cy="1958979"/>
          </a:xfrm>
          <a:prstGeom prst="rect">
            <a:avLst/>
          </a:prstGeom>
        </p:spPr>
      </p:pic>
      <p:pic>
        <p:nvPicPr>
          <p:cNvPr id="13" name="Picture 12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60DC2409-BB2B-2B6E-0690-E0DF5F2C06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099"/>
          <a:stretch>
            <a:fillRect/>
          </a:stretch>
        </p:blipFill>
        <p:spPr>
          <a:xfrm>
            <a:off x="161796" y="4029369"/>
            <a:ext cx="1355496" cy="19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9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DEB1-842E-07B6-BFD5-BC4F5A96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02B09D24-FCB6-314A-1718-502699C0E7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4" r="52262"/>
          <a:stretch>
            <a:fillRect/>
          </a:stretch>
        </p:blipFill>
        <p:spPr>
          <a:xfrm>
            <a:off x="5578424" y="718249"/>
            <a:ext cx="1267987" cy="1958979"/>
          </a:xfrm>
          <a:prstGeom prst="rect">
            <a:avLst/>
          </a:prstGeom>
        </p:spPr>
      </p:pic>
      <p:pic>
        <p:nvPicPr>
          <p:cNvPr id="3" name="Picture 2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E0DF25EB-9AA8-88C3-AF9A-EFF213233F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261"/>
          <a:stretch>
            <a:fillRect/>
          </a:stretch>
        </p:blipFill>
        <p:spPr>
          <a:xfrm>
            <a:off x="4792133" y="-580374"/>
            <a:ext cx="1323278" cy="1958979"/>
          </a:xfrm>
          <a:prstGeom prst="rect">
            <a:avLst/>
          </a:prstGeom>
        </p:spPr>
      </p:pic>
      <p:pic>
        <p:nvPicPr>
          <p:cNvPr id="4" name="Picture 3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354A9F58-F615-27FC-FE34-B8A4C86F318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40"/>
          <a:stretch>
            <a:fillRect/>
          </a:stretch>
        </p:blipFill>
        <p:spPr>
          <a:xfrm>
            <a:off x="2189601" y="3526538"/>
            <a:ext cx="1315558" cy="1958979"/>
          </a:xfrm>
          <a:prstGeom prst="rect">
            <a:avLst/>
          </a:prstGeom>
        </p:spPr>
      </p:pic>
      <p:pic>
        <p:nvPicPr>
          <p:cNvPr id="5" name="Picture 4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5F29D616-1178-A007-1803-C11E545402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40"/>
          <a:stretch>
            <a:fillRect/>
          </a:stretch>
        </p:blipFill>
        <p:spPr>
          <a:xfrm>
            <a:off x="4618906" y="2016872"/>
            <a:ext cx="1315558" cy="1958979"/>
          </a:xfrm>
          <a:prstGeom prst="rect">
            <a:avLst/>
          </a:prstGeom>
        </p:spPr>
      </p:pic>
      <p:pic>
        <p:nvPicPr>
          <p:cNvPr id="6" name="Picture 5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524385CB-011E-39A7-704B-FD35240F93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0000"/>
          <a:stretch>
            <a:fillRect/>
          </a:stretch>
        </p:blipFill>
        <p:spPr>
          <a:xfrm>
            <a:off x="3925926" y="4899021"/>
            <a:ext cx="1385960" cy="1958979"/>
          </a:xfrm>
          <a:prstGeom prst="rect">
            <a:avLst/>
          </a:prstGeom>
        </p:spPr>
      </p:pic>
      <p:pic>
        <p:nvPicPr>
          <p:cNvPr id="7" name="Picture 6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D777E1E4-C235-42C5-77ED-23E4E2D53B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6846411" y="3315495"/>
            <a:ext cx="1438498" cy="1958979"/>
          </a:xfrm>
          <a:prstGeom prst="rect">
            <a:avLst/>
          </a:prstGeom>
        </p:spPr>
      </p:pic>
      <p:pic>
        <p:nvPicPr>
          <p:cNvPr id="8" name="Picture 7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15C14F59-2B34-CFFE-259F-05C919C3F2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3006487" y="2070194"/>
            <a:ext cx="1438498" cy="1958979"/>
          </a:xfrm>
          <a:prstGeom prst="rect">
            <a:avLst/>
          </a:prstGeom>
        </p:spPr>
      </p:pic>
      <p:pic>
        <p:nvPicPr>
          <p:cNvPr id="9" name="Picture 8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25AD1C53-3E4A-7218-6D3B-660BD907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20" r="5036"/>
          <a:stretch>
            <a:fillRect/>
          </a:stretch>
        </p:blipFill>
        <p:spPr>
          <a:xfrm>
            <a:off x="4061133" y="744910"/>
            <a:ext cx="1267987" cy="1958979"/>
          </a:xfrm>
          <a:prstGeom prst="rect">
            <a:avLst/>
          </a:prstGeom>
        </p:spPr>
      </p:pic>
      <p:pic>
        <p:nvPicPr>
          <p:cNvPr id="10" name="Picture 9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5A7CE48E-36B3-F250-6B4F-E360674EB6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3915045" y="3395478"/>
            <a:ext cx="1438498" cy="1958979"/>
          </a:xfrm>
          <a:prstGeom prst="rect">
            <a:avLst/>
          </a:prstGeom>
        </p:spPr>
      </p:pic>
      <p:pic>
        <p:nvPicPr>
          <p:cNvPr id="11" name="Picture 10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60E5BBA5-4340-E553-B309-E5DB587E87F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97"/>
          <a:stretch>
            <a:fillRect/>
          </a:stretch>
        </p:blipFill>
        <p:spPr>
          <a:xfrm>
            <a:off x="6211119" y="2016872"/>
            <a:ext cx="1410990" cy="1958979"/>
          </a:xfrm>
          <a:prstGeom prst="rect">
            <a:avLst/>
          </a:prstGeom>
        </p:spPr>
      </p:pic>
      <p:pic>
        <p:nvPicPr>
          <p:cNvPr id="12" name="Picture 11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35AE0E13-F09E-CEED-98AC-EEF07D7331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/>
          <a:stretch>
            <a:fillRect/>
          </a:stretch>
        </p:blipFill>
        <p:spPr>
          <a:xfrm>
            <a:off x="5530654" y="4899021"/>
            <a:ext cx="1385960" cy="1958979"/>
          </a:xfrm>
          <a:prstGeom prst="rect">
            <a:avLst/>
          </a:prstGeom>
        </p:spPr>
      </p:pic>
      <p:pic>
        <p:nvPicPr>
          <p:cNvPr id="13" name="Picture 12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99F1DBEE-798A-4D9A-E28B-212606C356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099"/>
          <a:stretch>
            <a:fillRect/>
          </a:stretch>
        </p:blipFill>
        <p:spPr>
          <a:xfrm>
            <a:off x="5286496" y="3448995"/>
            <a:ext cx="1355496" cy="19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86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6AC12-E5FA-53C1-224C-122F2C7A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DAE329C-19B3-16E9-6D88-7B047F4B7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30" y="3214686"/>
            <a:ext cx="10066139" cy="2853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032135-D9EE-3CC9-FB4F-F7CACEB6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30" y="-38089"/>
            <a:ext cx="10066140" cy="2955428"/>
          </a:xfrm>
          <a:prstGeom prst="rect">
            <a:avLst/>
          </a:prstGeom>
        </p:spPr>
      </p:pic>
      <p:pic>
        <p:nvPicPr>
          <p:cNvPr id="2" name="Picture 1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50867451-9D82-8AE7-BF0D-3F5FD48714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4" r="52262"/>
          <a:stretch>
            <a:fillRect/>
          </a:stretch>
        </p:blipFill>
        <p:spPr>
          <a:xfrm>
            <a:off x="6261758" y="1577305"/>
            <a:ext cx="1267987" cy="1958979"/>
          </a:xfrm>
          <a:prstGeom prst="rect">
            <a:avLst/>
          </a:prstGeom>
        </p:spPr>
      </p:pic>
      <p:pic>
        <p:nvPicPr>
          <p:cNvPr id="3" name="Picture 2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F46000D8-93E3-A124-E9BF-1ABB3B78AE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261"/>
          <a:stretch>
            <a:fillRect/>
          </a:stretch>
        </p:blipFill>
        <p:spPr>
          <a:xfrm>
            <a:off x="2151713" y="1678743"/>
            <a:ext cx="1323278" cy="1958979"/>
          </a:xfrm>
          <a:prstGeom prst="rect">
            <a:avLst/>
          </a:prstGeom>
        </p:spPr>
      </p:pic>
      <p:pic>
        <p:nvPicPr>
          <p:cNvPr id="4" name="Picture 3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618D258D-D3D3-B023-92BD-2E57E87E188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40"/>
          <a:stretch>
            <a:fillRect/>
          </a:stretch>
        </p:blipFill>
        <p:spPr>
          <a:xfrm>
            <a:off x="3598904" y="4549438"/>
            <a:ext cx="1315558" cy="1958979"/>
          </a:xfrm>
          <a:prstGeom prst="rect">
            <a:avLst/>
          </a:prstGeom>
        </p:spPr>
      </p:pic>
      <p:pic>
        <p:nvPicPr>
          <p:cNvPr id="5" name="Picture 4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6185A0BC-4CD8-8504-1B2A-76D0166B30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40"/>
          <a:stretch>
            <a:fillRect/>
          </a:stretch>
        </p:blipFill>
        <p:spPr>
          <a:xfrm>
            <a:off x="948998" y="5088807"/>
            <a:ext cx="1315558" cy="1958979"/>
          </a:xfrm>
          <a:prstGeom prst="rect">
            <a:avLst/>
          </a:prstGeom>
        </p:spPr>
      </p:pic>
      <p:pic>
        <p:nvPicPr>
          <p:cNvPr id="7" name="Picture 6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F6814968-37BC-CD5B-6A6D-16B8841F3D7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7556658" y="4622803"/>
            <a:ext cx="1438498" cy="1958979"/>
          </a:xfrm>
          <a:prstGeom prst="rect">
            <a:avLst/>
          </a:prstGeom>
        </p:spPr>
      </p:pic>
      <p:pic>
        <p:nvPicPr>
          <p:cNvPr id="8" name="Picture 7" descr="A christmas ornaments with a bell and a snowman&#10;&#10;AI-generated content may be incorrect.">
            <a:extLst>
              <a:ext uri="{FF2B5EF4-FFF2-40B4-BE49-F238E27FC236}">
                <a16:creationId xmlns:a16="http://schemas.microsoft.com/office/drawing/2014/main" id="{4ACA728F-1D7D-2548-7482-7B7737625B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8298977" y="1255707"/>
            <a:ext cx="1438498" cy="1958979"/>
          </a:xfrm>
          <a:prstGeom prst="rect">
            <a:avLst/>
          </a:prstGeom>
        </p:spPr>
      </p:pic>
      <p:pic>
        <p:nvPicPr>
          <p:cNvPr id="9" name="Picture 8" descr="A christmas ornaments with a gnome and candy cane&#10;&#10;AI-generated content may be incorrect.">
            <a:extLst>
              <a:ext uri="{FF2B5EF4-FFF2-40B4-BE49-F238E27FC236}">
                <a16:creationId xmlns:a16="http://schemas.microsoft.com/office/drawing/2014/main" id="{939E2ABC-788E-83CF-6E3C-A970D2BF0D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20" r="5036"/>
          <a:stretch>
            <a:fillRect/>
          </a:stretch>
        </p:blipFill>
        <p:spPr>
          <a:xfrm>
            <a:off x="4224539" y="1659179"/>
            <a:ext cx="1267987" cy="1958979"/>
          </a:xfrm>
          <a:prstGeom prst="rect">
            <a:avLst/>
          </a:prstGeom>
        </p:spPr>
      </p:pic>
      <p:pic>
        <p:nvPicPr>
          <p:cNvPr id="10" name="Picture 9" descr="A set of ornaments with a christmas tree and santa claus&#10;&#10;AI-generated content may be incorrect.">
            <a:extLst>
              <a:ext uri="{FF2B5EF4-FFF2-40B4-BE49-F238E27FC236}">
                <a16:creationId xmlns:a16="http://schemas.microsoft.com/office/drawing/2014/main" id="{13AA5DC8-5A7A-4DC6-8B0B-9AA5681B2B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5"/>
          <a:stretch>
            <a:fillRect/>
          </a:stretch>
        </p:blipFill>
        <p:spPr>
          <a:xfrm>
            <a:off x="4858532" y="4846784"/>
            <a:ext cx="1438498" cy="1958979"/>
          </a:xfrm>
          <a:prstGeom prst="rect">
            <a:avLst/>
          </a:prstGeom>
        </p:spPr>
      </p:pic>
      <p:pic>
        <p:nvPicPr>
          <p:cNvPr id="11" name="Picture 10" descr="A couple of ornaments with images of a gingerbread person and a reindeer&#10;&#10;AI-generated content may be incorrect.">
            <a:extLst>
              <a:ext uri="{FF2B5EF4-FFF2-40B4-BE49-F238E27FC236}">
                <a16:creationId xmlns:a16="http://schemas.microsoft.com/office/drawing/2014/main" id="{03F9CEE3-0CA4-CFF6-5509-6DE30B5157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97"/>
          <a:stretch>
            <a:fillRect/>
          </a:stretch>
        </p:blipFill>
        <p:spPr>
          <a:xfrm>
            <a:off x="2309173" y="4846785"/>
            <a:ext cx="1410990" cy="1958979"/>
          </a:xfrm>
          <a:prstGeom prst="rect">
            <a:avLst/>
          </a:prstGeom>
        </p:spPr>
      </p:pic>
      <p:pic>
        <p:nvPicPr>
          <p:cNvPr id="13" name="Picture 12" descr="A christmas ornaments with a star and a manger&#10;&#10;AI-generated content may be incorrect.">
            <a:extLst>
              <a:ext uri="{FF2B5EF4-FFF2-40B4-BE49-F238E27FC236}">
                <a16:creationId xmlns:a16="http://schemas.microsoft.com/office/drawing/2014/main" id="{FE0407A4-9FE4-BAEE-7E0D-C60B0478EFC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099"/>
          <a:stretch>
            <a:fillRect/>
          </a:stretch>
        </p:blipFill>
        <p:spPr>
          <a:xfrm>
            <a:off x="6201162" y="4549438"/>
            <a:ext cx="1355496" cy="1958979"/>
          </a:xfrm>
          <a:prstGeom prst="rect">
            <a:avLst/>
          </a:prstGeom>
        </p:spPr>
      </p:pic>
      <p:pic>
        <p:nvPicPr>
          <p:cNvPr id="17" name="Picture 16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D10EC2CC-4A24-26FF-5F00-A9371E8095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705"/>
          <a:stretch>
            <a:fillRect/>
          </a:stretch>
        </p:blipFill>
        <p:spPr>
          <a:xfrm>
            <a:off x="8889995" y="4846783"/>
            <a:ext cx="1338701" cy="1958979"/>
          </a:xfrm>
          <a:prstGeom prst="rect">
            <a:avLst/>
          </a:prstGeom>
        </p:spPr>
      </p:pic>
      <p:pic>
        <p:nvPicPr>
          <p:cNvPr id="18" name="Picture 17" descr="A couple of ornaments with a penguin and presents&#10;&#10;AI-generated content may be incorrect.">
            <a:extLst>
              <a:ext uri="{FF2B5EF4-FFF2-40B4-BE49-F238E27FC236}">
                <a16:creationId xmlns:a16="http://schemas.microsoft.com/office/drawing/2014/main" id="{F1F29BD3-995E-10A3-C9B2-74AE9BB9746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714"/>
          <a:stretch>
            <a:fillRect/>
          </a:stretch>
        </p:blipFill>
        <p:spPr>
          <a:xfrm>
            <a:off x="10291004" y="4899021"/>
            <a:ext cx="1449331" cy="19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16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2398</TotalTime>
  <Words>3</Words>
  <Application>Microsoft Macintosh PowerPoint</Application>
  <PresentationFormat>Widescreen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Baguet Script</vt:lpstr>
      <vt:lpstr>Office Theme</vt:lpstr>
      <vt:lpstr>PowerPoint Presentation</vt:lpstr>
      <vt:lpstr>Werkmateriaal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Olivier Biot</dc:creator>
  <cp:lastModifiedBy>Olivier Biot</cp:lastModifiedBy>
  <cp:revision>1</cp:revision>
  <dcterms:created xsi:type="dcterms:W3CDTF">2025-12-02T21:44:30Z</dcterms:created>
  <dcterms:modified xsi:type="dcterms:W3CDTF">2025-12-07T21:01:01Z</dcterms:modified>
</cp:coreProperties>
</file>